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08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278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55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708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06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6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742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79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60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15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4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CE9213D-A964-4104-B396-4F6F34878859}" type="datetimeFigureOut">
              <a:rPr lang="en-IN" smtClean="0"/>
              <a:t>16-06-2025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7C0D5F0-2A48-451D-8947-214AF6DE5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26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directorcollegesjk.in/Notices/39fec27f-a33f-4944-9913-d331cb42df6d.pdf" TargetMode="External"/><Relationship Id="rId7" Type="http://schemas.openxmlformats.org/officeDocument/2006/relationships/image" Target="../media/image3.jpeg"/><Relationship Id="rId2" Type="http://schemas.openxmlformats.org/officeDocument/2006/relationships/hyperlink" Target="Deput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hyperlink" Target="http://www.gdcbanihal.co.in/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638"/>
            <a:ext cx="9624646" cy="69459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GOVERNMENT DEGREE COLLEGE BANIHAL</a:t>
            </a:r>
            <a:r>
              <a:rPr lang="en-GB" sz="32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/>
            </a:r>
            <a:br>
              <a:rPr lang="en-GB" sz="32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</a:br>
            <a:endParaRPr lang="en-IN" sz="32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539476"/>
              </p:ext>
            </p:extLst>
          </p:nvPr>
        </p:nvGraphicFramePr>
        <p:xfrm>
          <a:off x="838199" y="782515"/>
          <a:ext cx="9694985" cy="516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4985"/>
              </a:tblGrid>
              <a:tr h="5161085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98281" y="782516"/>
            <a:ext cx="3260480" cy="27519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smtClean="0"/>
          </a:p>
          <a:p>
            <a:pPr algn="ctr"/>
            <a:r>
              <a:rPr lang="en-GB" sz="1600" dirty="0" smtClean="0"/>
              <a:t>Apply through JKHED</a:t>
            </a:r>
          </a:p>
          <a:p>
            <a:pPr algn="ctr"/>
            <a:r>
              <a:rPr lang="en-GB" sz="1600" dirty="0" smtClean="0"/>
              <a:t>JK Admission Samarth Portal</a:t>
            </a:r>
          </a:p>
          <a:p>
            <a:pPr algn="ctr"/>
            <a:r>
              <a:rPr lang="en-GB" sz="1050" dirty="0" smtClean="0"/>
              <a:t>https</a:t>
            </a:r>
            <a:r>
              <a:rPr lang="en-GB" sz="1050" dirty="0" smtClean="0">
                <a:hlinkClick r:id="rId2" action="ppaction://hlinkfile"/>
              </a:rPr>
              <a:t>: //jkadmission.Samarth.ac.in/</a:t>
            </a:r>
            <a:r>
              <a:rPr lang="en-GB" sz="1050" dirty="0" err="1" smtClean="0">
                <a:hlinkClick r:id="rId2" action="ppaction://hlinkfile"/>
              </a:rPr>
              <a:t>index.php</a:t>
            </a:r>
            <a:r>
              <a:rPr lang="en-GB" sz="1050" dirty="0" smtClean="0">
                <a:hlinkClick r:id="rId2" action="ppaction://hlinkfile"/>
              </a:rPr>
              <a:t>/site/login</a:t>
            </a:r>
            <a:endParaRPr lang="en-GB" sz="1050" dirty="0"/>
          </a:p>
          <a:p>
            <a:r>
              <a:rPr lang="en-GB" sz="1000" dirty="0" smtClean="0"/>
              <a:t>* Start of online registration: 16th June, 2025</a:t>
            </a:r>
          </a:p>
          <a:p>
            <a:r>
              <a:rPr lang="en-GB" sz="1000" dirty="0" smtClean="0"/>
              <a:t>* Closure of online registration: 7 July, 2025</a:t>
            </a:r>
          </a:p>
          <a:p>
            <a:r>
              <a:rPr lang="en-GB" sz="1000" dirty="0" smtClean="0"/>
              <a:t>* Filling of preferences: 3rd July to 9 July, 2025</a:t>
            </a:r>
          </a:p>
          <a:p>
            <a:r>
              <a:rPr lang="en-GB" sz="1000" dirty="0" smtClean="0"/>
              <a:t>* Completion of online verification: 9th July, 2025</a:t>
            </a:r>
          </a:p>
          <a:p>
            <a:r>
              <a:rPr lang="en-GB" sz="1000" dirty="0" smtClean="0"/>
              <a:t>* Publication of Round 1 select list: 11th July, 2025</a:t>
            </a:r>
          </a:p>
          <a:p>
            <a:r>
              <a:rPr lang="en-GB" sz="1000" dirty="0" smtClean="0"/>
              <a:t>* Round 1 admission: 11th July to 15 July, 2025</a:t>
            </a:r>
          </a:p>
          <a:p>
            <a:endParaRPr lang="en-GB" sz="1000" dirty="0" smtClean="0"/>
          </a:p>
          <a:p>
            <a:r>
              <a:rPr lang="en-GB" sz="1000" dirty="0" smtClean="0"/>
              <a:t>For complete information click on the link: </a:t>
            </a:r>
            <a:r>
              <a:rPr lang="en-GB" sz="1000" dirty="0" smtClean="0">
                <a:hlinkClick r:id="rId3"/>
              </a:rPr>
              <a:t>https://directorcollegesjk.in/Notices/39fec27f-a33f-4944-9913-d331cb42df6d.pdf</a:t>
            </a:r>
            <a:r>
              <a:rPr lang="en-GB" sz="1000" dirty="0" smtClean="0"/>
              <a:t> </a:t>
            </a:r>
          </a:p>
          <a:p>
            <a:pPr algn="ctr"/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898281" y="3534510"/>
            <a:ext cx="1714500" cy="24706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smtClean="0"/>
              <a:t>MAJOR COURSES OFFERED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ECONOMICS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HISTORY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POL. SCIENCE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URDU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BOTANY</a:t>
            </a:r>
          </a:p>
          <a:p>
            <a:pPr marL="342900" indent="-342900">
              <a:buAutoNum type="arabicPeriod"/>
            </a:pPr>
            <a:r>
              <a:rPr lang="en-GB" sz="1400" dirty="0" smtClean="0"/>
              <a:t>ZOOLOGY</a:t>
            </a:r>
            <a:endParaRPr lang="en-IN" sz="1400" dirty="0"/>
          </a:p>
        </p:txBody>
      </p:sp>
      <p:sp>
        <p:nvSpPr>
          <p:cNvPr id="7" name="Rectangle 6"/>
          <p:cNvSpPr/>
          <p:nvPr/>
        </p:nvSpPr>
        <p:spPr>
          <a:xfrm>
            <a:off x="4199794" y="5178793"/>
            <a:ext cx="5770683" cy="101099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For Further information, contact Admission Coordinators: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solidFill>
                  <a:schemeClr val="tx1"/>
                </a:solidFill>
              </a:rPr>
              <a:t>Mr. </a:t>
            </a:r>
            <a:r>
              <a:rPr lang="en-GB" sz="1400" dirty="0" err="1" smtClean="0">
                <a:solidFill>
                  <a:schemeClr val="tx1"/>
                </a:solidFill>
              </a:rPr>
              <a:t>Mohd</a:t>
            </a:r>
            <a:r>
              <a:rPr lang="en-GB" sz="1400" dirty="0" smtClean="0">
                <a:solidFill>
                  <a:schemeClr val="tx1"/>
                </a:solidFill>
              </a:rPr>
              <a:t> Ashraf: 7006074561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solidFill>
                  <a:schemeClr val="tx1"/>
                </a:solidFill>
              </a:rPr>
              <a:t>Mr. Syed </a:t>
            </a:r>
            <a:r>
              <a:rPr lang="en-GB" sz="1400" dirty="0" err="1" smtClean="0">
                <a:solidFill>
                  <a:schemeClr val="tx1"/>
                </a:solidFill>
              </a:rPr>
              <a:t>Kazim</a:t>
            </a:r>
            <a:r>
              <a:rPr lang="en-GB" sz="1400" dirty="0" smtClean="0">
                <a:solidFill>
                  <a:schemeClr val="tx1"/>
                </a:solidFill>
              </a:rPr>
              <a:t>: 9906042060</a:t>
            </a:r>
          </a:p>
          <a:p>
            <a:r>
              <a:rPr lang="en-US" sz="1400" dirty="0"/>
              <a:t>Website: </a:t>
            </a:r>
            <a:r>
              <a:rPr lang="en-US" sz="1400" u="sng" dirty="0">
                <a:hlinkClick r:id="rId4"/>
              </a:rPr>
              <a:t>www.gdcbanihal.co.in</a:t>
            </a:r>
            <a:endParaRPr lang="en-IN" sz="1400" dirty="0"/>
          </a:p>
        </p:txBody>
      </p:sp>
      <p:sp>
        <p:nvSpPr>
          <p:cNvPr id="8" name="Rectangle 7"/>
          <p:cNvSpPr/>
          <p:nvPr/>
        </p:nvSpPr>
        <p:spPr>
          <a:xfrm>
            <a:off x="9658350" y="3472963"/>
            <a:ext cx="61546" cy="61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 descr="IMG_20240611_165722 (1)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62" y="782516"/>
            <a:ext cx="3903784" cy="275199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/>
          <p:cNvSpPr/>
          <p:nvPr/>
        </p:nvSpPr>
        <p:spPr>
          <a:xfrm>
            <a:off x="5890846" y="2112720"/>
            <a:ext cx="1727689" cy="142178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ADMISSION OPEN </a:t>
            </a:r>
          </a:p>
          <a:p>
            <a:pPr algn="ctr"/>
            <a:r>
              <a:rPr lang="en-GB" sz="1200" dirty="0" smtClean="0"/>
              <a:t>For FYUG Programme (NEP) through Non-CUET </a:t>
            </a:r>
            <a:endParaRPr lang="en-IN" sz="1200" dirty="0"/>
          </a:p>
        </p:txBody>
      </p:sp>
      <p:sp>
        <p:nvSpPr>
          <p:cNvPr id="13" name="Rectangle 12"/>
          <p:cNvSpPr/>
          <p:nvPr/>
        </p:nvSpPr>
        <p:spPr>
          <a:xfrm>
            <a:off x="2631832" y="3534509"/>
            <a:ext cx="1567960" cy="24706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 smtClean="0"/>
              <a:t>MINOR COURSES </a:t>
            </a:r>
            <a:r>
              <a:rPr lang="en-GB" sz="1050" dirty="0" smtClean="0"/>
              <a:t>OFFERED</a:t>
            </a:r>
            <a:endParaRPr lang="en-GB" sz="1050" dirty="0"/>
          </a:p>
          <a:p>
            <a:pPr marL="228600" indent="-228600">
              <a:buAutoNum type="arabicPeriod"/>
            </a:pPr>
            <a:r>
              <a:rPr lang="en-GB" sz="1050" dirty="0" smtClean="0"/>
              <a:t>Arabic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English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Sociology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Education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Mathematics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Economics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Urdu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Physics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Botany</a:t>
            </a:r>
          </a:p>
          <a:p>
            <a:pPr marL="228600" indent="-228600">
              <a:buAutoNum type="arabicPeriod"/>
            </a:pPr>
            <a:r>
              <a:rPr lang="en-GB" sz="1050" dirty="0" smtClean="0"/>
              <a:t>Chemistry</a:t>
            </a:r>
          </a:p>
        </p:txBody>
      </p:sp>
      <p:pic>
        <p:nvPicPr>
          <p:cNvPr id="14" name="Picture 13" descr="WhatsApp Image 2025-06-16 at 8.40.17 AM"/>
          <p:cNvPicPr>
            <a:picLocks noGrp="1" noChangeAspect="1"/>
          </p:cNvPicPr>
          <p:nvPr isPhoto="1"/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46" y="782514"/>
            <a:ext cx="2303584" cy="275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813" y="3534506"/>
            <a:ext cx="3884732" cy="164428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774223" y="3666392"/>
            <a:ext cx="2286000" cy="395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srgbClr val="FFFF00"/>
                </a:solidFill>
              </a:rPr>
              <a:t>College Admission Committee</a:t>
            </a:r>
            <a:endParaRPr lang="en-IN" sz="1100" dirty="0">
              <a:solidFill>
                <a:srgbClr val="FFFF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8923" y="3534506"/>
            <a:ext cx="2277207" cy="164428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398851" y="3534504"/>
            <a:ext cx="1422889" cy="211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Principal</a:t>
            </a:r>
            <a:endParaRPr lang="en-IN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3767" y="101119"/>
            <a:ext cx="975946" cy="61984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199" y="184638"/>
            <a:ext cx="1034563" cy="5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7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162</TotalTime>
  <Words>153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Bookman Old Style</vt:lpstr>
      <vt:lpstr>Corbel</vt:lpstr>
      <vt:lpstr>Basis</vt:lpstr>
      <vt:lpstr>GOVERNMENT DEGREE COLLEGE BANIHAL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LIBRA 9419997007</dc:creator>
  <cp:lastModifiedBy>LIBRA 9419997007</cp:lastModifiedBy>
  <cp:revision>23</cp:revision>
  <dcterms:created xsi:type="dcterms:W3CDTF">2025-06-16T05:30:05Z</dcterms:created>
  <dcterms:modified xsi:type="dcterms:W3CDTF">2025-06-16T08:39:20Z</dcterms:modified>
</cp:coreProperties>
</file>